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2C1852-3B13-477A-9499-0E27F5FDBC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EE55D2B-C94C-44C8-A4EB-EE488796F5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57EFA0-619D-4A54-95CB-45B139285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141F-3B65-405A-9ABF-F9DBB9B9C26B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3FDBC2-BA99-441C-9966-C941B52EF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94E8EC-5D82-4C50-BF30-548923CB4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CB3F9-EE66-4F5E-A5F1-047112D91C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235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13C477-428E-427C-BD4C-7129EC7E3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DE2CB55-A93A-49FD-A1B2-C1E4466AD6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321999-C494-4C51-8896-21DD8E8A5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141F-3B65-405A-9ABF-F9DBB9B9C26B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3C2E9E-A1C9-4C2D-83C3-23C80B9FC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0F4D20-6780-4C72-9D91-D78F4A694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CB3F9-EE66-4F5E-A5F1-047112D91C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283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F176338-33E1-432D-93A4-D85BA63BCF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0BEF623-AEEE-406C-BFEA-D807235A3B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01D004-031A-453C-8895-18ADC1C79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141F-3B65-405A-9ABF-F9DBB9B9C26B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1902F-A640-42C3-ADEC-2F9ABD952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53767A8-81B1-4EF6-8591-2DB4E59E3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CB3F9-EE66-4F5E-A5F1-047112D91C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4912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E7FE46-1AF5-4455-BD1A-61E1546E6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EA7001-628F-40E5-8F7C-FEED47715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99A971-5FF5-4386-9C7D-6709D1D8A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141F-3B65-405A-9ABF-F9DBB9B9C26B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DB3402-3044-4187-988B-5EFFBD008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48AB73-0622-40C5-A6D8-6DB115E7C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CB3F9-EE66-4F5E-A5F1-047112D91C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256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892015-376F-4D8B-B240-BCC16F09F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0105AE8-C06C-4644-951F-9F4C522A2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B06E9A-4C5C-429F-B879-AEE716118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141F-3B65-405A-9ABF-F9DBB9B9C26B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D4C25F-FFFB-41A5-837B-C5FD25C16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9AD16-D641-4926-872A-32100D9D6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CB3F9-EE66-4F5E-A5F1-047112D91C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85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1AB113-1208-4A84-ACA3-1D8704B71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4F8DE31-E52E-4E0A-806E-036CD59C20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7052B34-1C49-4E6D-93D5-4D35D99F92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2DEA6DB-F289-468C-BEEE-0937BB124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141F-3B65-405A-9ABF-F9DBB9B9C26B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EA6397B-4EDD-4615-875D-ED2006C0B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DF3E031-7548-4D2E-AC7C-1B0AFDCEE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CB3F9-EE66-4F5E-A5F1-047112D91C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644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5E0C82-5F12-4B3F-B8C1-2DD205799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79E6072-ADF2-47C4-B852-4E96F4AAC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F9DD842-62B9-45E0-B181-23AAF2237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B87FD7A-4864-40A9-A374-CC7DF03362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72D320B-BD93-441C-B4A3-82C6DAE510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F9C89D9-0C1A-4137-B82E-8570764E7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141F-3B65-405A-9ABF-F9DBB9B9C26B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2221CB7-C45C-40F8-A034-95C8FA5CD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9479D1-DD54-4CAA-93EF-3D0BC8543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CB3F9-EE66-4F5E-A5F1-047112D91C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4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86E417-9824-4171-B82B-61E30B44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E32ABAC-4D9F-4F8B-AA66-F811BBB36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141F-3B65-405A-9ABF-F9DBB9B9C26B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554F6D4-E2F6-4A85-8863-73BB31C7D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53CA058-8AE9-4AC4-BD89-C1A2AD805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CB3F9-EE66-4F5E-A5F1-047112D91C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34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809A5BD-BA7E-4D0F-AC9B-CE8188CD2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141F-3B65-405A-9ABF-F9DBB9B9C26B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B58B9DE-D167-4F13-9132-D534888F0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3BCAC5-8BDF-4170-912C-8BC32EDA7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CB3F9-EE66-4F5E-A5F1-047112D91C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798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8D8B40-46DF-40A4-ABC7-B73C8A92E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C33514-3237-44C0-B79E-DAFC00ACD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AEFC65B-83C2-4A19-800A-2EDA6F51DC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EC285FD-9C52-4C20-B7F5-549483FAA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141F-3B65-405A-9ABF-F9DBB9B9C26B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47DA532-E895-437D-B0A3-3D6884D67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1F40C5-E0D8-40FE-9F1D-9185528C4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CB3F9-EE66-4F5E-A5F1-047112D91C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286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B3B453-BA98-4699-99AF-617E07ED7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0472486-8F84-46C2-9919-962F25145B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AE6539B-20B9-401A-A101-BCEEA2D38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ED05BA4-6246-433F-A1F1-259572A67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141F-3B65-405A-9ABF-F9DBB9B9C26B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C62284D-2DFD-440C-A70F-3CEBAB53F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7D92AB-DF91-4E5F-BCB0-81EDFF359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CB3F9-EE66-4F5E-A5F1-047112D91C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850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8BDA0C2-7557-442F-B0AE-7F4DB936F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09B4E55-2224-4C71-A73C-6B1CC5751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ACCD53-017D-4EC6-AD36-807FEBD35C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B141F-3B65-405A-9ABF-F9DBB9B9C26B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279DAE-4C77-4E1E-97A3-487C0D15AE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B871FD-E4E1-4EC3-BAB4-B596E0A680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CB3F9-EE66-4F5E-A5F1-047112D91C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167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FD221464-FF94-452B-9F46-C7273EB5C9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552" y="0"/>
            <a:ext cx="6858360" cy="6857999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4948F83-5A59-4EE9-85A0-C5FA41525E11}"/>
              </a:ext>
            </a:extLst>
          </p:cNvPr>
          <p:cNvSpPr/>
          <p:nvPr/>
        </p:nvSpPr>
        <p:spPr>
          <a:xfrm>
            <a:off x="7142922" y="185530"/>
            <a:ext cx="1099930" cy="26504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951C5CD-1A00-48ED-AF41-9EDE2DCC4F90}"/>
              </a:ext>
            </a:extLst>
          </p:cNvPr>
          <p:cNvSpPr/>
          <p:nvPr/>
        </p:nvSpPr>
        <p:spPr>
          <a:xfrm>
            <a:off x="8242852" y="185530"/>
            <a:ext cx="808383" cy="26504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577D1E4-6B2F-4F78-8DDE-F0256F2D3EB5}"/>
              </a:ext>
            </a:extLst>
          </p:cNvPr>
          <p:cNvSpPr/>
          <p:nvPr/>
        </p:nvSpPr>
        <p:spPr>
          <a:xfrm>
            <a:off x="2721552" y="1046922"/>
            <a:ext cx="3785265" cy="68911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13F9C0B-E7D2-4A7B-A63A-058AC30CCDCE}"/>
              </a:ext>
            </a:extLst>
          </p:cNvPr>
          <p:cNvSpPr/>
          <p:nvPr/>
        </p:nvSpPr>
        <p:spPr>
          <a:xfrm>
            <a:off x="2721553" y="1921565"/>
            <a:ext cx="6858360" cy="68911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147C75A-8057-4AEE-B5CF-899AB6235449}"/>
              </a:ext>
            </a:extLst>
          </p:cNvPr>
          <p:cNvSpPr/>
          <p:nvPr/>
        </p:nvSpPr>
        <p:spPr>
          <a:xfrm>
            <a:off x="2721551" y="2756452"/>
            <a:ext cx="6858362" cy="6725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52F2C66-AC46-4737-9DDB-9EC9BF7B50E2}"/>
              </a:ext>
            </a:extLst>
          </p:cNvPr>
          <p:cNvSpPr/>
          <p:nvPr/>
        </p:nvSpPr>
        <p:spPr>
          <a:xfrm>
            <a:off x="2721551" y="3750365"/>
            <a:ext cx="6858360" cy="6725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046D771-CD65-40E1-B031-F663174A8858}"/>
              </a:ext>
            </a:extLst>
          </p:cNvPr>
          <p:cNvSpPr/>
          <p:nvPr/>
        </p:nvSpPr>
        <p:spPr>
          <a:xfrm>
            <a:off x="2721551" y="4545496"/>
            <a:ext cx="6858360" cy="6725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437DEA3-E8B4-49E1-9AEE-F1FA4F2493A2}"/>
              </a:ext>
            </a:extLst>
          </p:cNvPr>
          <p:cNvSpPr txBox="1"/>
          <p:nvPr/>
        </p:nvSpPr>
        <p:spPr>
          <a:xfrm>
            <a:off x="7485138" y="450574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②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6B662AE-D846-4519-B2E9-952219A811FA}"/>
              </a:ext>
            </a:extLst>
          </p:cNvPr>
          <p:cNvSpPr txBox="1"/>
          <p:nvPr/>
        </p:nvSpPr>
        <p:spPr>
          <a:xfrm>
            <a:off x="8450601" y="45482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③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863349A-1B05-40DC-BA18-B1CFF5F19FB3}"/>
              </a:ext>
            </a:extLst>
          </p:cNvPr>
          <p:cNvSpPr txBox="1"/>
          <p:nvPr/>
        </p:nvSpPr>
        <p:spPr>
          <a:xfrm>
            <a:off x="2204716" y="1206812"/>
            <a:ext cx="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④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EF867F4-7E76-4A14-8E6C-87C34D81F56C}"/>
              </a:ext>
            </a:extLst>
          </p:cNvPr>
          <p:cNvSpPr txBox="1"/>
          <p:nvPr/>
        </p:nvSpPr>
        <p:spPr>
          <a:xfrm>
            <a:off x="2196589" y="208145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⑤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8B7288B-0C06-4303-9A9D-C2954C538996}"/>
              </a:ext>
            </a:extLst>
          </p:cNvPr>
          <p:cNvSpPr txBox="1"/>
          <p:nvPr/>
        </p:nvSpPr>
        <p:spPr>
          <a:xfrm>
            <a:off x="2196589" y="290806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⑥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A2FD8A1-A337-4704-9F47-43F897A905B0}"/>
              </a:ext>
            </a:extLst>
          </p:cNvPr>
          <p:cNvSpPr txBox="1"/>
          <p:nvPr/>
        </p:nvSpPr>
        <p:spPr>
          <a:xfrm>
            <a:off x="2196589" y="390197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⑦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F19C060-829B-4B13-BD64-B7030026DE3D}"/>
              </a:ext>
            </a:extLst>
          </p:cNvPr>
          <p:cNvSpPr txBox="1"/>
          <p:nvPr/>
        </p:nvSpPr>
        <p:spPr>
          <a:xfrm>
            <a:off x="2196589" y="469710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⑧</a:t>
            </a:r>
          </a:p>
        </p:txBody>
      </p:sp>
    </p:spTree>
    <p:extLst>
      <p:ext uri="{BB962C8B-B14F-4D97-AF65-F5344CB8AC3E}">
        <p14:creationId xmlns:p14="http://schemas.microsoft.com/office/powerpoint/2010/main" val="895296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2</cp:revision>
  <dcterms:created xsi:type="dcterms:W3CDTF">2021-11-22T02:43:36Z</dcterms:created>
  <dcterms:modified xsi:type="dcterms:W3CDTF">2021-11-22T02:58:55Z</dcterms:modified>
</cp:coreProperties>
</file>